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Ultimate lights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James Wall, Cheryl li, Lukas </a:t>
            </a:r>
            <a:r>
              <a:rPr lang="en-US" dirty="0" err="1"/>
              <a:t>lao</a:t>
            </a:r>
            <a:r>
              <a:rPr lang="en-US" dirty="0"/>
              <a:t> </a:t>
            </a:r>
            <a:r>
              <a:rPr lang="en-US" dirty="0" err="1"/>
              <a:t>beyer</a:t>
            </a:r>
            <a:r>
              <a:rPr lang="en-US" dirty="0"/>
              <a:t>, and </a:t>
            </a:r>
            <a:r>
              <a:rPr lang="en-US" dirty="0" err="1"/>
              <a:t>huyanh</a:t>
            </a:r>
            <a:r>
              <a:rPr lang="en-US" dirty="0"/>
              <a:t> </a:t>
            </a:r>
            <a:r>
              <a:rPr lang="en-US" dirty="0" err="1"/>
              <a:t>hoang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041902" y="0"/>
            <a:ext cx="998385" cy="1250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29926" y="-51842"/>
            <a:ext cx="1399138" cy="1583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085842" y="38100"/>
            <a:ext cx="998385" cy="1250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39507" y="8528"/>
            <a:ext cx="998385" cy="1250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79661" y="-28981"/>
            <a:ext cx="998385" cy="12504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111970" y="-1"/>
            <a:ext cx="998385" cy="1250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228383" y="-15602"/>
            <a:ext cx="998385" cy="12504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77881" y="-9585"/>
            <a:ext cx="998385" cy="12504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207521" y="32671"/>
            <a:ext cx="998385" cy="12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1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up in the middle of the night</a:t>
            </a:r>
          </a:p>
          <a:p>
            <a:pPr lvl="1"/>
            <a:r>
              <a:rPr lang="en-US" dirty="0"/>
              <a:t>Fumbling! Stumbling!</a:t>
            </a:r>
          </a:p>
          <a:p>
            <a:r>
              <a:rPr lang="en-US" dirty="0"/>
              <a:t>Getting up in the morning</a:t>
            </a:r>
          </a:p>
          <a:p>
            <a:pPr lvl="1"/>
            <a:r>
              <a:rPr lang="en-US" dirty="0"/>
              <a:t>Too bright! Too dark! Too tired</a:t>
            </a:r>
          </a:p>
          <a:p>
            <a:r>
              <a:rPr lang="en-US" dirty="0"/>
              <a:t>Calendar </a:t>
            </a:r>
          </a:p>
          <a:p>
            <a:pPr lvl="1"/>
            <a:r>
              <a:rPr lang="en-US" dirty="0"/>
              <a:t>Oh no, you’re late!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5" y="1357803"/>
            <a:ext cx="4543425" cy="2558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27" y="4625492"/>
            <a:ext cx="2964180" cy="2227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0" y="4170130"/>
            <a:ext cx="1440953" cy="162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5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41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people have a set routine</a:t>
            </a:r>
          </a:p>
          <a:p>
            <a:pPr lvl="1"/>
            <a:r>
              <a:rPr lang="en-US" dirty="0"/>
              <a:t>I.E.</a:t>
            </a:r>
          </a:p>
          <a:p>
            <a:pPr lvl="2"/>
            <a:r>
              <a:rPr lang="en-US" dirty="0"/>
              <a:t>Monday through Friday</a:t>
            </a:r>
          </a:p>
          <a:p>
            <a:pPr lvl="3"/>
            <a:r>
              <a:rPr lang="en-US" dirty="0"/>
              <a:t>Wake up at 7 am</a:t>
            </a:r>
          </a:p>
          <a:p>
            <a:pPr lvl="3"/>
            <a:r>
              <a:rPr lang="en-US" dirty="0"/>
              <a:t>Leave home at 8 am</a:t>
            </a:r>
          </a:p>
          <a:p>
            <a:pPr lvl="3"/>
            <a:r>
              <a:rPr lang="en-US" dirty="0"/>
              <a:t>Arrive home at 6 pm</a:t>
            </a:r>
          </a:p>
          <a:p>
            <a:pPr lvl="3"/>
            <a:r>
              <a:rPr lang="en-US" dirty="0"/>
              <a:t>Go to bed at 10 pm</a:t>
            </a:r>
          </a:p>
          <a:p>
            <a:pPr lvl="2"/>
            <a:r>
              <a:rPr lang="en-US" dirty="0"/>
              <a:t>Saturday and Sunday</a:t>
            </a:r>
          </a:p>
          <a:p>
            <a:pPr lvl="3"/>
            <a:r>
              <a:rPr lang="en-US" dirty="0"/>
              <a:t>Wake up at 10 am</a:t>
            </a:r>
          </a:p>
          <a:p>
            <a:pPr lvl="3"/>
            <a:r>
              <a:rPr lang="en-US" dirty="0"/>
              <a:t>Go to bed at 12 am</a:t>
            </a:r>
          </a:p>
          <a:p>
            <a:r>
              <a:rPr lang="en-US" dirty="0"/>
              <a:t>More or less set times and schedules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1029998"/>
            <a:ext cx="4738051" cy="47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97088"/>
            <a:ext cx="3494982" cy="3958131"/>
          </a:xfrm>
        </p:spPr>
        <p:txBody>
          <a:bodyPr>
            <a:normAutofit/>
          </a:bodyPr>
          <a:lstStyle/>
          <a:p>
            <a:r>
              <a:rPr lang="en-US" dirty="0"/>
              <a:t>Smart grid of RGB LED lights</a:t>
            </a:r>
          </a:p>
          <a:p>
            <a:r>
              <a:rPr lang="en-US" dirty="0"/>
              <a:t>Use motion sensor to detect location</a:t>
            </a:r>
          </a:p>
          <a:p>
            <a:r>
              <a:rPr lang="en-US" dirty="0"/>
              <a:t>Can track movement, strobe for an alarm, and display other information in the form of colors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40" y="1249581"/>
            <a:ext cx="6164171" cy="46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2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Alarms</a:t>
            </a:r>
          </a:p>
          <a:p>
            <a:pPr lvl="1"/>
            <a:r>
              <a:rPr lang="en-US" sz="3200" dirty="0"/>
              <a:t>Sync with Calendar</a:t>
            </a:r>
          </a:p>
          <a:p>
            <a:r>
              <a:rPr lang="en-US" sz="3200" dirty="0"/>
              <a:t>Mood lighting</a:t>
            </a:r>
          </a:p>
          <a:p>
            <a:r>
              <a:rPr lang="en-US" sz="3200" dirty="0"/>
              <a:t>Stock information</a:t>
            </a:r>
          </a:p>
          <a:p>
            <a:r>
              <a:rPr lang="en-US" sz="3200" dirty="0"/>
              <a:t>Really anything that can be expressed in finite signals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1167448"/>
            <a:ext cx="4295563" cy="32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AngularJS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Firebase</a:t>
            </a:r>
          </a:p>
          <a:p>
            <a:r>
              <a:rPr lang="en-US" dirty="0"/>
              <a:t>Node.js</a:t>
            </a:r>
          </a:p>
          <a:p>
            <a:r>
              <a:rPr lang="en-US" dirty="0"/>
              <a:t>Python</a:t>
            </a:r>
          </a:p>
          <a:p>
            <a:r>
              <a:rPr lang="en-US" dirty="0" err="1"/>
              <a:t>NativeScript</a:t>
            </a:r>
            <a:endParaRPr lang="en-US" dirty="0">
              <a:solidFill>
                <a:srgbClr val="001BA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62" y="1178859"/>
            <a:ext cx="1836458" cy="1836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431" y="2917349"/>
            <a:ext cx="2857500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31" y="1658779"/>
            <a:ext cx="3161573" cy="876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79" y="3768091"/>
            <a:ext cx="2009623" cy="2023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061" y="4322446"/>
            <a:ext cx="2457143" cy="21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709" y="139695"/>
            <a:ext cx="5183114" cy="17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161" y="618518"/>
            <a:ext cx="6572250" cy="1762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413" y="2741251"/>
            <a:ext cx="94450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Further develop algorithm to more accurately change the modes of individual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Beta prototype onto actual light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Test across different light bulbs and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Finalize hardware kit</a:t>
            </a:r>
          </a:p>
        </p:txBody>
      </p:sp>
    </p:spTree>
    <p:extLst>
      <p:ext uri="{BB962C8B-B14F-4D97-AF65-F5344CB8AC3E}">
        <p14:creationId xmlns:p14="http://schemas.microsoft.com/office/powerpoint/2010/main" val="407727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05" y="4087768"/>
            <a:ext cx="1615720" cy="2376059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3" y="1585075"/>
            <a:ext cx="530701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James Wall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(WUSTL ‘17)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Huyanh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Hoang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(UC Irvine ‘17)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85" y="1314498"/>
            <a:ext cx="1507440" cy="2261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6233" y="1862073"/>
            <a:ext cx="3863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Cheryl Li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(McGill ‘18)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Lukas Lao Beyer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(MIT ‘20)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981" y="4087768"/>
            <a:ext cx="1601716" cy="22073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6837" t="12207" r="24071" b="37840"/>
          <a:stretch/>
        </p:blipFill>
        <p:spPr>
          <a:xfrm>
            <a:off x="7996981" y="1222711"/>
            <a:ext cx="1601716" cy="24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7966" y="5289867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Thanks for coming!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10382" y="0"/>
            <a:ext cx="998385" cy="1250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298406" y="-51842"/>
            <a:ext cx="1399138" cy="1583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354322" y="38100"/>
            <a:ext cx="998385" cy="1250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07987" y="8528"/>
            <a:ext cx="998385" cy="1250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548141" y="-28981"/>
            <a:ext cx="998385" cy="1250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380450" y="-1"/>
            <a:ext cx="998385" cy="1250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96863" y="-15602"/>
            <a:ext cx="998385" cy="12504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546361" y="-9585"/>
            <a:ext cx="998385" cy="1250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476001" y="32671"/>
            <a:ext cx="998385" cy="12504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568" y="1869339"/>
            <a:ext cx="5480148" cy="3082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55204" y="10731"/>
            <a:ext cx="998385" cy="12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5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165</TotalTime>
  <Words>227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Tw Cen MT</vt:lpstr>
      <vt:lpstr>Circuit</vt:lpstr>
      <vt:lpstr>Ultimate lights</vt:lpstr>
      <vt:lpstr>The problem</vt:lpstr>
      <vt:lpstr>The problem</vt:lpstr>
      <vt:lpstr>The solution</vt:lpstr>
      <vt:lpstr>applications</vt:lpstr>
      <vt:lpstr>technology</vt:lpstr>
      <vt:lpstr>Future steps</vt:lpstr>
      <vt:lpstr>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lights</dc:title>
  <dc:creator>James Wall</dc:creator>
  <cp:lastModifiedBy>James Wall</cp:lastModifiedBy>
  <cp:revision>14</cp:revision>
  <dcterms:created xsi:type="dcterms:W3CDTF">2016-09-18T11:30:11Z</dcterms:created>
  <dcterms:modified xsi:type="dcterms:W3CDTF">2016-09-18T14:32:29Z</dcterms:modified>
</cp:coreProperties>
</file>